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3C8B4D-99FE-4B0E-97AC-C8D844738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9A5B765-981A-4B9B-AFBD-AF3CE67DA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F78524A-D09B-4721-BD64-11617E76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1142-F7D2-4D4B-9DAB-A30275F573F4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83ED78-73D7-4930-B200-975EDBD00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C2D38EE-856E-48D8-9059-B85E8961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828-0D57-468C-82BA-BD9E7DF31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7149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F9D36A-62E2-4AF2-961E-7538D46D2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F1B0761-29D3-4036-A01F-94AF5F900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0C865A8-9748-497D-9277-1233C197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1142-F7D2-4D4B-9DAB-A30275F573F4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C4E040C-D409-4E10-8F69-A217F6E9F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B3064F-F304-42E6-B5A0-1EC8C5E9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828-0D57-468C-82BA-BD9E7DF31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600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3B96605-2415-4BEA-8B70-FFABADC7DF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3803C7E-6FC0-4626-A4BB-B2D5C8701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4D7403E-9C4D-47E0-8F32-0E802BA32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1142-F7D2-4D4B-9DAB-A30275F573F4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5971952-4060-4548-86B6-33F3A5281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D6638C9-605E-4815-9631-8AC71E4A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828-0D57-468C-82BA-BD9E7DF31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199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2BB41B-0A9C-4AFF-9A88-F1E77859E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505E02-99DF-4E7F-AF93-9D40C02F9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60C18EE-407C-4164-B58C-049D2549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1142-F7D2-4D4B-9DAB-A30275F573F4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588A0A0-C7BB-4E50-ABB9-88D67E3A1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604EF88-D389-4868-A11E-7AEA17C3C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828-0D57-468C-82BA-BD9E7DF31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3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43FB1C-5CCF-465B-A9A3-D6347C4A9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8197A40-E4F4-4DE7-B3B9-0773BFBDA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C3E1D44-CFCA-4E64-ABE7-3D750F602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1142-F7D2-4D4B-9DAB-A30275F573F4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BCF7000-C87B-4E79-A721-21D68B1EA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6E0F95F-3F57-44F5-ABCA-B5C63C86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828-0D57-468C-82BA-BD9E7DF31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00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EAF0AF-C769-4C15-A6E9-E7AB4495D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8D9DB3-DE41-444B-8E81-1D3688B16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BF5D183-D364-41E3-9200-1023512A8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44492C3-B5E0-4D40-B309-DACAAD6F8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1142-F7D2-4D4B-9DAB-A30275F573F4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ABAAB88-9855-4D62-BE36-B3B844C6E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B305551-2CB0-4D4F-8BA9-001D55027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828-0D57-468C-82BA-BD9E7DF31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3492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835430-81D2-4069-AC64-482E5920F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40C807-3632-4C6F-AE51-097B91C48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DBC9799-5D55-4968-BC17-352A5F8AD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BC831B6-94D6-4FB8-905C-ADE6B38FBD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C5FE6D6-2C33-4D5F-BE6B-82363DBCC1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15A1D96-33F0-41ED-A234-CD5464D77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1142-F7D2-4D4B-9DAB-A30275F573F4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1625C42-A8AD-43BE-85AE-11B13339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418B714-2585-4968-812F-F8FE4A240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828-0D57-468C-82BA-BD9E7DF31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596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FC14D0-EF87-4254-ADDB-E4E527C94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4997F2C-BDDA-4D71-982F-63FA99B19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1142-F7D2-4D4B-9DAB-A30275F573F4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C9100F4-5995-437D-BFE0-CF0160121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C289F99-C6C3-4589-9C1E-DC7FDF29A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828-0D57-468C-82BA-BD9E7DF31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9778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C2D7C1C-29DA-466C-B0FC-05A644A0B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1142-F7D2-4D4B-9DAB-A30275F573F4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54A9011-859B-4F38-A957-456FF098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32F0616-F205-497C-8E2D-CE5DA8D78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828-0D57-468C-82BA-BD9E7DF31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2171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58F2AC-D584-4171-A96E-0E51B32AB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F91793-ED30-43C5-9710-FF4948561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62D5CBA-C385-48F5-A785-7E34B942C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1DCFD7-2E30-45AF-84F8-E428E0004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1142-F7D2-4D4B-9DAB-A30275F573F4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582E2B2-F833-46B1-802E-CDDE1065E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BB8CB27-FF1F-4F10-8008-7B070719F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828-0D57-468C-82BA-BD9E7DF31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3373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F12102-3AA6-4815-A059-F116F24C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8E3A5BF-A154-4FBF-AD56-E0D06C5938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898EC8D-418C-4E1A-A4F9-33FE9CB15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B207469-3DBC-4A69-B39E-74BEA3DB1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1142-F7D2-4D4B-9DAB-A30275F573F4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D03030B-B8D6-4B03-8212-483D47996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EBDC9C4-CF26-48AB-A016-8D7C720B5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828-0D57-468C-82BA-BD9E7DF31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3127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1C11316-26EC-46B3-8AF5-C1DB13F0B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499FE63-D860-48CF-98A3-D006D13EF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8917650-4004-4DFC-A1F3-DE5016B20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51142-F7D2-4D4B-9DAB-A30275F573F4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227132-1CE5-437A-938A-6A3C6AE6B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B28B3F4-876F-4359-90A8-6BA7E0F5D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FF828-0D57-468C-82BA-BD9E7DF31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319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osoba&#10;&#10;Opis wygenerowany automatycznie">
            <a:extLst>
              <a:ext uri="{FF2B5EF4-FFF2-40B4-BE49-F238E27FC236}">
                <a16:creationId xmlns:a16="http://schemas.microsoft.com/office/drawing/2014/main" id="{1A9D8E3B-128E-403C-AF3A-18F820B32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8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F7C8CE23-3A84-4822-82A2-118FDAB91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osoba&#10;&#10;Opis wygenerowany automatycznie">
            <a:extLst>
              <a:ext uri="{FF2B5EF4-FFF2-40B4-BE49-F238E27FC236}">
                <a16:creationId xmlns:a16="http://schemas.microsoft.com/office/drawing/2014/main" id="{1CF1AFD0-8F2E-48AD-8B5E-6E7BC51E0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38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EE92BE1-FBCE-456E-A4B7-E76262A47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19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kosmetyk&#10;&#10;Opis wygenerowany automatycznie">
            <a:extLst>
              <a:ext uri="{FF2B5EF4-FFF2-40B4-BE49-F238E27FC236}">
                <a16:creationId xmlns:a16="http://schemas.microsoft.com/office/drawing/2014/main" id="{1DF6B862-789D-4711-A9D0-55AF662E6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20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82997FC7-B5EA-477C-85AC-246B5549A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76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51D5031-1E51-4AA3-B7C8-86771F0FE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00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885ABA7-92FE-4B96-A036-4AF1EBA5F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72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40F40B5-9FD8-473C-8E9A-F61814F95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35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9CF2483-78BB-49F4-9A0F-86CC269D8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04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422340F-5172-478E-BEDF-9F957F9D6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0144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Panoramiczny</PresentationFormat>
  <Paragraphs>0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 Wardzała</dc:creator>
  <cp:lastModifiedBy>Sebastian Wardzała</cp:lastModifiedBy>
  <cp:revision>7</cp:revision>
  <dcterms:created xsi:type="dcterms:W3CDTF">2022-02-03T08:29:55Z</dcterms:created>
  <dcterms:modified xsi:type="dcterms:W3CDTF">2022-02-24T12:08:02Z</dcterms:modified>
</cp:coreProperties>
</file>