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66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9" d="100"/>
          <a:sy n="99" d="100"/>
        </p:scale>
        <p:origin x="69" y="3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38C057-00F7-4D54-AA6E-ABA99126F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F3C151B-9E17-49CC-8F5E-2E1A17CF6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F4C16B-84EF-4037-83DF-50C0C187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F2E76D-2AC7-4711-AF79-2A19083C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9324E4-B53C-479E-A2BD-2D285065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5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68C22E-CC0C-4410-BB47-B86CAB4D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C8F5230-BA79-470E-B661-B3AEAAD44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93CFB1-3632-4E2E-AA91-51AB073F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94DAD-D56D-4262-BD8B-97E1D7E4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5501F9-30DC-4571-8AF1-0DE01585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421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A81E3C6-9698-4AD1-BD0A-E685D55D0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8056242-AE0D-49E2-99D3-C4FF1AF23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45BB83-8996-49C6-9A30-16B7A0EDA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563651-3BEA-43A0-9419-A6E3E230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4FD053-C21A-430C-BC4D-F16ED624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66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C4993-5D39-464A-B121-A81B2896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F87390-EA7B-4C6B-B4CB-DCE3A606B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4CF3BE-3500-40F6-9E1A-DE48C2A0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1BAFE1-DE5A-4F7E-ADCD-965E40D8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9504D3-0893-48D9-B8AA-A60EACFC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816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4A2FCC-C5C3-410F-94AD-A44E4F17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DD03F9-A33A-4B15-8E6F-790DEAAE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1985BC-78E2-479B-9DAF-A3BC24D0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676776E-ABD9-4EDF-AFAC-0ABFD392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7CF3A4-E7DE-48CB-BDA8-18128305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754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E7F10C-43F4-477D-831E-7F166221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8736AD-DE73-4A50-8106-8570FFB91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34D923-F2C0-4980-AF69-EBD7ACCB1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A7097E1-B5DC-4F29-92BC-694DF478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F73B982-32CA-492C-91C7-725FCC1A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2E8A483-7583-4EA5-96AE-8A84B58E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79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24B65B-3CB9-4061-8292-19879BC0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D0E59E-5D93-48FB-8E87-F095393CB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77297CE-0D10-4B54-A175-A5F3E082D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22635E2-0E12-41E6-8EEC-BF8CD7351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3CBA1BD-F8BB-45FC-A411-D1DC79927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2C4DBD7-BAE6-4998-BB5F-3D72C359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771AA7F-2C03-4154-82E5-EF1E8160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D7D4C85-6C2C-4FE9-8552-6C081E97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4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0E725B-36B2-4815-BE3E-D7AA9E8E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046E2C0-0B9B-4130-874F-F0B891DC5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ACDB9A-2023-4656-A25F-32BB3669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D87AEB9-1EC1-4ECC-BD77-4A7F2AD3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502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A446316-336B-4AEE-99CB-1EF1A429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FF5312B-72EA-4E22-96F0-A3A82938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205987-D493-45B3-9204-77D4F6ED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56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487F28-59A6-48AA-BA25-DA4736DF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58300F-7A4A-4717-949B-35D67231C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4146C28-066D-4C6A-806B-C186F5CC6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98325EE-3E38-4DC3-B02F-032C89E1C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260C218-8B51-4DA8-9886-139F2DB5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6E6732E-4D35-4407-A3A6-229385DA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83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CEA5C7-62DF-4D2D-A483-3B6521962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5878572-C0A2-447C-9E48-5C5A8338D1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A9C8B23-BB75-4300-B1E5-7B1F2F11B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8077B39-3635-46B9-8EBF-563A0572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E9D2B89-67FE-4125-9D35-C19B313A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83066A-09B8-4481-8698-32A4EB95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43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D0FA1D2-1F16-42A7-85C4-EAD3B2711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DD0E1-898C-4C33-8CFD-22F18150F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004690-D856-42D8-94F1-A41AE96D5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0A65D-24DE-4A5A-8D9D-CD9C63D40FCF}" type="datetimeFigureOut">
              <a:rPr lang="pl-PL" smtClean="0"/>
              <a:t>8 lut 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C6ADB8-C099-476A-AF61-F96559759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4FEAD5-4628-42FE-AA00-C216F1A18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03F80-A0B7-4373-9D0D-4E8DC4EEA0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737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7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354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44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19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22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8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5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33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39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21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1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843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292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0</Words>
  <Application>Microsoft Office PowerPoint</Application>
  <PresentationFormat>Panoramiczny</PresentationFormat>
  <Paragraphs>0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Sarna</dc:creator>
  <cp:lastModifiedBy>Michal Sarna</cp:lastModifiedBy>
  <cp:revision>39</cp:revision>
  <dcterms:created xsi:type="dcterms:W3CDTF">2022-01-03T16:11:56Z</dcterms:created>
  <dcterms:modified xsi:type="dcterms:W3CDTF">2022-02-08T08:17:20Z</dcterms:modified>
</cp:coreProperties>
</file>