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72" y="1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A31D9A-FE22-435B-A847-2095052DD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4854FD2-DE8F-4BE0-B0D3-575B80E28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6EA209-D4F4-473F-B435-7C9647DD0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E98AB-A87C-480E-B92D-D51512A55B1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736149-512D-4A2B-A16D-A7DABCA86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EC7281-8F69-424E-B211-89B1F8326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CE97-953B-4CE1-AD25-062660C79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18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90CF0B-E3E3-4250-BCF6-47BBD89FD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0C0EF52-204C-49EB-9469-B2A3CB2E1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4FF47ED-0DD7-4F7B-89DF-4E5B8E2BE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E98AB-A87C-480E-B92D-D51512A55B1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999090B-5FC9-4B9E-BF42-7134F2FC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85ACC09-8CDA-44A3-AB8B-27358952B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CE97-953B-4CE1-AD25-062660C79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14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3E63F0B-1EB4-43D4-8026-FCCDD06435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921A3B4-3182-4E9D-9AC1-CFD52F997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7113B4A-9722-4B23-9A92-2338ED361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E98AB-A87C-480E-B92D-D51512A55B1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9CD427-CEE1-4E7D-83A0-EF6ACDAA6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94F095-68A2-4649-B607-62F8904B4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CE97-953B-4CE1-AD25-062660C79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2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4303FD-B787-459D-8DCA-BAB57B974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1F6CE6-63A8-40B2-9CD3-FC8DB172C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8E32246-857B-4488-A24E-E59FF260C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E98AB-A87C-480E-B92D-D51512A55B1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51D9A4-E5F2-428F-B219-364A9F46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E54F3E4-5FD9-44E1-A464-C4C2FD71B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CE97-953B-4CE1-AD25-062660C79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4AF389-8207-45A6-B40A-91E4DE1FF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2341839-841D-45A1-8098-C2AE4EF45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1F04588-D92C-455F-BBD3-6B64BA351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E98AB-A87C-480E-B92D-D51512A55B1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5A2FF6-3853-45A9-ABAB-52CE3938A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F4A9F1-A0EF-456F-A397-B91BD16C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CE97-953B-4CE1-AD25-062660C79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51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33FAB3-F4F8-4E8E-87CB-C75002516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458E1D-ED5A-4F11-8EA5-6BE17D641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3B0EFAC-7126-4087-8A74-28F22F529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EC2E75A-CDE8-4210-BEEA-87E9D6DA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E98AB-A87C-480E-B92D-D51512A55B1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9E9EFFA-95BF-44B7-82D5-571CBFD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897E5B5-D863-49CD-A81F-619AB52C8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CE97-953B-4CE1-AD25-062660C79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17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4CA883-30DC-427B-9CC6-74DFFE05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DC0C664-290B-49F5-9DED-D876354DB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B0C8B70-89E1-4FE6-90A4-20C35A3BB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AE9EE05-17E5-4B39-846E-A8D5B5D72F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06E68F1-1F61-42BD-8788-A55D3A7AA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633B390-36E2-4864-AD66-2C26801A0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E98AB-A87C-480E-B92D-D51512A55B1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1958BDA-5EDA-4C82-82A7-5C4B21BD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D77404B-6CFA-4B8B-A580-F4C348C35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CE97-953B-4CE1-AD25-062660C79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1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922187-55BA-4A1A-8BC1-B578619E4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08E1B6C-50A3-45E5-B552-486F89735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E98AB-A87C-480E-B92D-D51512A55B1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33421DA-47AE-4305-A384-E5BBDC1ED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B45854F-9BF6-4399-8932-9DEE26453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CE97-953B-4CE1-AD25-062660C79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28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32805DB-8430-479D-AB11-A80A17063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E98AB-A87C-480E-B92D-D51512A55B1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1C9E983-2FFB-452C-BEBC-C963CFB5B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4333DEF-5B53-4B37-A89E-D8D91FA1D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CE97-953B-4CE1-AD25-062660C79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3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20AB2F-A8DD-4390-B5B0-4C4EB1CDC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6608F8-7908-4649-9645-88C2914C9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BE92986-1A14-4381-975A-57D25F0A3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DB870F6-D696-4A15-8C62-36BE02CB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E98AB-A87C-480E-B92D-D51512A55B1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BFBBEB4-9058-4589-A5A7-67342D49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F9FC721-F38B-4944-98E7-3EB3609A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CE97-953B-4CE1-AD25-062660C79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1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88A1FD-296E-4F9F-A234-63B76D99B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ADCF985-9B2C-4A4B-B7BB-E38512E107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8B1C4FE-F3FC-4C34-9AE3-C5A3C34B2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B3B116B-539F-4C35-9B19-B56DB9DB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E98AB-A87C-480E-B92D-D51512A55B1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7DAC83B-6D2E-4490-ACF1-51C83258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B8D8029-D109-428A-AC16-36EC373D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CE97-953B-4CE1-AD25-062660C79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63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7DA8980-F8BB-4E9D-9948-B1BCBBC7F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A2D3C9D-DCA7-4438-92BB-46E6D499E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9D1748A-C701-433E-A6A3-17AE051BED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E98AB-A87C-480E-B92D-D51512A55B1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5D16A5-5FE9-48A5-AC36-2D705C98A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C89066-DD0F-42A7-9207-B87DD9EDD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CCE97-953B-4CE1-AD25-062660C79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0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6DE8105B-1888-476F-BE46-ABA0FA25F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69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C64E6C9-BB3A-4D80-B3E0-5BBFFB33F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28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FBD2E8D-9FB0-434E-8388-DCE03D846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55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232CD1BB-8BBD-4BE9-A00C-D70AF8D64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0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762D1B1-901B-4865-95D6-10BEE9853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60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6E184CCC-482A-474B-A3A9-71093F437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68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3FC0144-535C-4015-8EF0-ABF467B33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11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E5A778C-E2ED-49A1-A681-9CAF17265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32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BC45B43-CB53-46EB-BDDE-935A7F8A0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01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33A8843-C47E-4C6A-AA51-46DFFAE5E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46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34EC17E-4C33-4C6D-AED7-3B3718BA1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11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5DDEE4F-D100-4D4E-9981-77706DF01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63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14BC5C42-B8AF-4904-8E1E-22161142E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5927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DuoLife S.A.</dc:creator>
  <cp:lastModifiedBy>DuoLife S.A.</cp:lastModifiedBy>
  <cp:revision>1</cp:revision>
  <dcterms:created xsi:type="dcterms:W3CDTF">2022-02-22T11:20:08Z</dcterms:created>
  <dcterms:modified xsi:type="dcterms:W3CDTF">2022-02-22T11:20:31Z</dcterms:modified>
</cp:coreProperties>
</file>