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9" r:id="rId4"/>
    <p:sldId id="262" r:id="rId5"/>
    <p:sldId id="263" r:id="rId6"/>
    <p:sldId id="278" r:id="rId7"/>
    <p:sldId id="279" r:id="rId8"/>
    <p:sldId id="270" r:id="rId9"/>
    <p:sldId id="276" r:id="rId10"/>
    <p:sldId id="277" r:id="rId11"/>
    <p:sldId id="275" r:id="rId12"/>
    <p:sldId id="274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98" d="100"/>
          <a:sy n="98" d="100"/>
        </p:scale>
        <p:origin x="63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9DF8B5-3CCA-4148-B364-CBDDD00FB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DE6AD02-AA4C-42C4-A99B-70C9AC1B5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82363AC-681D-458A-846D-EA2477A8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6FCB-9715-4F52-9D95-67A06D12F393}" type="datetimeFigureOut">
              <a:rPr lang="pl-PL" smtClean="0"/>
              <a:t>15 gru 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99C518-7181-4F75-B417-EBAB07228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1A9EAB-774A-47B8-81D9-B65C4F12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D8265-C18D-41C3-A967-5973BEC461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148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AAC547-1E8E-471B-B664-180876545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A8852DC-8AB5-4BA7-9269-FC3A117D7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8430EE-5980-4C65-8515-D1AA643C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6FCB-9715-4F52-9D95-67A06D12F393}" type="datetimeFigureOut">
              <a:rPr lang="pl-PL" smtClean="0"/>
              <a:t>15 gru 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74419A-677E-4376-A8D5-5551C5725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C038B4-F31D-475A-92B9-184E2C65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D8265-C18D-41C3-A967-5973BEC461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352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71BC5C7-8118-4E7B-A5F5-DCBB4FCB35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F9E90AE-B3F9-4E87-9BC1-AB50D9943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4413AA-F9DD-44B7-B9BB-FE68CF577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6FCB-9715-4F52-9D95-67A06D12F393}" type="datetimeFigureOut">
              <a:rPr lang="pl-PL" smtClean="0"/>
              <a:t>15 gru 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610B1E-49F2-47A6-9187-7C4F577A4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359EC90-610B-47E9-84C6-81B60702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D8265-C18D-41C3-A967-5973BEC461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947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2387FE-C40C-47EE-9FB6-EBF242240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521794-A820-4873-8FC9-7F5A2C899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4F6BADD-3814-4533-98ED-EE8A85105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6FCB-9715-4F52-9D95-67A06D12F393}" type="datetimeFigureOut">
              <a:rPr lang="pl-PL" smtClean="0"/>
              <a:t>15 gru 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1DF2DDB-941D-412A-9EDE-4EAE33988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7B905B1-0305-4A79-827C-99ADD63D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D8265-C18D-41C3-A967-5973BEC461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662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FA04FB-B069-40C8-A1C5-24E385AAD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CCE4A0B-567F-49E5-9D8F-291957F3F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CED4FE-6650-4CDB-B26D-67040E48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6FCB-9715-4F52-9D95-67A06D12F393}" type="datetimeFigureOut">
              <a:rPr lang="pl-PL" smtClean="0"/>
              <a:t>15 gru 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F17BBE-05E2-4F58-B309-4B21218D2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F28075-391E-49F5-BBD0-85F2DDC35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D8265-C18D-41C3-A967-5973BEC461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788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FC578E-DB0B-4671-9AEF-9DA231639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F0B9D5-1C17-4672-83AC-424FD9D0F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F46B166-3BFD-45F8-A279-CF797C91C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65BB95-1676-4D15-AD22-3BBDF7550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6FCB-9715-4F52-9D95-67A06D12F393}" type="datetimeFigureOut">
              <a:rPr lang="pl-PL" smtClean="0"/>
              <a:t>15 gru 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527BDB4-1A9F-4015-BE8A-ECBE80EC8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08AB1FE-F96A-457B-B4ED-28BA4797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D8265-C18D-41C3-A967-5973BEC461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838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E81820-6A95-4730-9E23-FFE7285CF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C094ADB-BFF4-44FC-85E6-FB4AC4430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E145679-2589-480F-9C79-FB08975C8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3E7E63B-3211-47DC-A394-7FEC42035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73F1C10-AC34-4D24-8DE7-95027604B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E28D074-00E2-44E2-AC33-1B4739859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6FCB-9715-4F52-9D95-67A06D12F393}" type="datetimeFigureOut">
              <a:rPr lang="pl-PL" smtClean="0"/>
              <a:t>15 gru 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6449ACF-C326-4865-9710-DC344483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E5BB35D-44C7-4086-BF9D-7BB484D4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D8265-C18D-41C3-A967-5973BEC461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867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9EBB3E-B07B-47E4-852D-60E7D2D19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A512EC2-DF07-4447-BF60-3368116F7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6FCB-9715-4F52-9D95-67A06D12F393}" type="datetimeFigureOut">
              <a:rPr lang="pl-PL" smtClean="0"/>
              <a:t>15 gru 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DF54DA3-6ABD-4D01-A1C5-EAB439CA9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D555AD2-66CF-44F1-8265-E19BCBF4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D8265-C18D-41C3-A967-5973BEC461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2374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1B4A820-85C7-4F96-B2B3-9022FD65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6FCB-9715-4F52-9D95-67A06D12F393}" type="datetimeFigureOut">
              <a:rPr lang="pl-PL" smtClean="0"/>
              <a:t>15 gru 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6C4CCC3-1E86-4EBD-940A-D5DE72F5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BE0E86-EAD8-401F-B9C6-7EDB1D90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D8265-C18D-41C3-A967-5973BEC461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129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606D97-406F-4FF7-855D-4429044A5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581A08-2DAC-4D0F-A875-F8D7FDF2D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C616FF-6824-492F-A2D1-E19C204EC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1A2DD8E-7110-4CC4-B52F-9178E329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6FCB-9715-4F52-9D95-67A06D12F393}" type="datetimeFigureOut">
              <a:rPr lang="pl-PL" smtClean="0"/>
              <a:t>15 gru 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722C484-D1BA-4327-9352-6F98287D6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CBE6511-16F7-4A53-B45E-62525456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D8265-C18D-41C3-A967-5973BEC461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533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BE1DAD-92F5-4D2A-998F-96351D92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2D4ADAB-6BD7-4293-85BF-A70F6E88A1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11FB00-0897-48A3-AE8D-05AD7021B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AD11D77-896F-46A7-B0EE-CAD2C71F7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6FCB-9715-4F52-9D95-67A06D12F393}" type="datetimeFigureOut">
              <a:rPr lang="pl-PL" smtClean="0"/>
              <a:t>15 gru 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9429817-7344-4FCF-85D4-5BA16B0B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6FF1D52-BE76-4B6F-BF2B-2A1AC4E2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D8265-C18D-41C3-A967-5973BEC461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6399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6F272A5-D5DC-45E0-A54B-4B599A8A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46FBB5B-6428-42DC-80B0-FBC925B5D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0F6193-9B19-42AB-8CC3-0F5938D2D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C6FCB-9715-4F52-9D95-67A06D12F393}" type="datetimeFigureOut">
              <a:rPr lang="pl-PL" smtClean="0"/>
              <a:t>15 gru 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1688D75-7B9E-40C9-8F40-92CBF3525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E756CDB-08F2-41F3-9F53-BB7A2E632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D8265-C18D-41C3-A967-5973BEC461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411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018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982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054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2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8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903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63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621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799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206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758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66659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2907</TotalTime>
  <Words>0</Words>
  <Application>Microsoft Office PowerPoint</Application>
  <PresentationFormat>Panoramiczny</PresentationFormat>
  <Paragraphs>0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Michal Sarna</dc:creator>
  <cp:lastModifiedBy>Michal Sarna</cp:lastModifiedBy>
  <cp:revision>92</cp:revision>
  <dcterms:created xsi:type="dcterms:W3CDTF">2021-09-22T13:03:54Z</dcterms:created>
  <dcterms:modified xsi:type="dcterms:W3CDTF">2021-12-15T10:25:04Z</dcterms:modified>
</cp:coreProperties>
</file>