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5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649CF0-88AA-40E2-98A1-876A0DA8A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5A9274C-E5D5-4BA3-93C1-FEC4FED9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259B98-29F0-4813-9C58-CFCE09247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90F37-75C4-4E7A-B941-0C8C0A32762D}" type="datetimeFigureOut">
              <a:rPr lang="pl-PL" smtClean="0"/>
              <a:t>16.12.2021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35912D1-9509-4950-9935-B19271AE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17E16E5-3043-40ED-9189-947F54A8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6F62-7B25-4FA4-AD87-007172B0EC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7584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0255D4-A234-4D4B-9A4C-46B30CCAC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BD6D55E-4995-4876-8FDB-EA79A1585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31D022-095E-4BE0-AFF4-E393E23A1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90F37-75C4-4E7A-B941-0C8C0A32762D}" type="datetimeFigureOut">
              <a:rPr lang="pl-PL" smtClean="0"/>
              <a:t>16.12.2021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454627-22F7-4D30-BD37-0374D4177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D975D36-F447-4F21-9AA7-9D1E4B1E9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6F62-7B25-4FA4-AD87-007172B0EC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219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9B3B233-4263-4E61-BC4E-E3772E70C2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C971E59-22BB-4288-B347-267DA4D61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19248A-A165-4EAB-9EE0-CD677F961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90F37-75C4-4E7A-B941-0C8C0A32762D}" type="datetimeFigureOut">
              <a:rPr lang="pl-PL" smtClean="0"/>
              <a:t>16.12.2021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3935036-0D28-4698-976A-432214517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A97867-9E96-4499-BB13-501D87215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6F62-7B25-4FA4-AD87-007172B0EC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125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A81C6B-2DAA-4406-ADE9-9C4F6EF4E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8C7650-95F7-465E-8978-FC1BE8FDD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976584B-EB48-4AD3-B9BE-92C4DBB9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90F37-75C4-4E7A-B941-0C8C0A32762D}" type="datetimeFigureOut">
              <a:rPr lang="pl-PL" smtClean="0"/>
              <a:t>16.12.2021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F8E81CD-7AB1-43AC-8399-1F1EBFB9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DE3EC46-A10F-41E4-88A4-0F69BCB4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6F62-7B25-4FA4-AD87-007172B0EC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9934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D1B50E-AE5D-409B-A194-A61781A6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D32F56E-BB4E-47A9-82D9-03005E6A2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E0AD4EC-773F-48DE-8EBC-ED20CD680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90F37-75C4-4E7A-B941-0C8C0A32762D}" type="datetimeFigureOut">
              <a:rPr lang="pl-PL" smtClean="0"/>
              <a:t>16.12.2021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B7499FE-9774-4C67-806A-D890FDDA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58E1BE-678F-4FFE-B152-9BDB2CAD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6F62-7B25-4FA4-AD87-007172B0EC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148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A293AF-6D64-4872-B84C-78210C9FC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91F8A1-6D2F-414B-8640-ADED359DD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4355BBE-090F-4DA2-8FFB-FBFAB559D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F8EADFE-FB4C-4313-A882-D9FC538DF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90F37-75C4-4E7A-B941-0C8C0A32762D}" type="datetimeFigureOut">
              <a:rPr lang="pl-PL" smtClean="0"/>
              <a:t>16.12.2021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523A8A1-BEED-425C-9896-6255CDB21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EF2ED71-158D-4E98-8D7D-204B2EC5F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6F62-7B25-4FA4-AD87-007172B0EC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051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08CE7F-3CB5-4B3D-B4DC-7F1041571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DAA8832-FAAD-4FF1-ADA4-6DF62BB6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09E6799-246E-4CAC-BB19-517D00D97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7251E16-7D6D-4648-BD2B-A76F88C3F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8E54EC2-66C2-45A5-9D8F-66AB82F1E1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EC187B9-C66F-4B9A-8AB4-8E7C0EDE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90F37-75C4-4E7A-B941-0C8C0A32762D}" type="datetimeFigureOut">
              <a:rPr lang="pl-PL" smtClean="0"/>
              <a:t>16.12.2021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94C1A5A-6E77-4EAD-8341-A6915FA4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E25811C-484D-470E-939A-F9725362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6F62-7B25-4FA4-AD87-007172B0EC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321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D05A7C-BE36-4720-A547-24ED5661C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E907527-EA03-4B1A-A8ED-00013A38C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90F37-75C4-4E7A-B941-0C8C0A32762D}" type="datetimeFigureOut">
              <a:rPr lang="pl-PL" smtClean="0"/>
              <a:t>16.12.2021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991C226-BBF0-40F5-8604-4192E263C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C8DEACC-68BF-4CD2-80AC-6E41AE58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6F62-7B25-4FA4-AD87-007172B0EC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5098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B561B1B-FEAB-47EC-86B2-68686523D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90F37-75C4-4E7A-B941-0C8C0A32762D}" type="datetimeFigureOut">
              <a:rPr lang="pl-PL" smtClean="0"/>
              <a:t>16.12.2021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B557B0D-2FCF-4810-B929-16502A52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7055920-D914-42D8-8CE1-F7F0ED58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6F62-7B25-4FA4-AD87-007172B0EC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5104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4BA6D8-A150-4388-93C1-3F450899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4CA91F-B296-4800-9FD9-BA908BA77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57E7D63-E107-4E83-9FC1-4B14E0BF2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559B8F4-0E8D-4ED9-9303-A0278E3E7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90F37-75C4-4E7A-B941-0C8C0A32762D}" type="datetimeFigureOut">
              <a:rPr lang="pl-PL" smtClean="0"/>
              <a:t>16.12.2021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AC98160-4F4B-463C-B8EB-EF2FF437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C951697-1F9F-4131-AEF0-91800914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6F62-7B25-4FA4-AD87-007172B0EC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5763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52CE73-BFC6-4FBA-9393-790FA875C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F5314AD-ADCC-48A8-BDEE-EA97A28D5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E82CD69-A454-4FBB-BAEA-98B870394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E29F7AB-F941-453E-A6A4-900C0D1C2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90F37-75C4-4E7A-B941-0C8C0A32762D}" type="datetimeFigureOut">
              <a:rPr lang="pl-PL" smtClean="0"/>
              <a:t>16.12.2021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5F63BDD-DE69-46D0-9AE7-2E0D0BFFE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E3888DE-3A5E-4238-A47B-89C47DE4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6F62-7B25-4FA4-AD87-007172B0EC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8982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AF156BC-53B0-464D-94AA-60CD7FB4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BA80407-B979-4E23-BFAB-6FC2AD7DA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DBCBFC-6597-4625-A616-304D6530C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90F37-75C4-4E7A-B941-0C8C0A32762D}" type="datetimeFigureOut">
              <a:rPr lang="pl-PL" smtClean="0"/>
              <a:t>16.12.2021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51FD69-B4CC-4589-8A5E-CB922E63C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A75A91C-D23E-4F87-8871-F328AB9BE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46F62-7B25-4FA4-AD87-007172B0EC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094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26B14DF-8481-4706-B331-C16464E2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19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70B0516-FF32-42A6-8C24-E44B6BF6E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2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D2E5C8E0-6D6C-40C3-A18A-A99BA529D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05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6492AF2-5F09-4B4D-9757-B30526F80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19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536989D-C826-41D1-9B29-68D72C2E3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7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3660659-ED5F-49A7-9B81-B7DC6752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40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43FF412-A454-49C1-8B6D-A0BAB3358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6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DC4D3B9-BB29-4307-A2AC-3A0E49276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48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B4192F9-929D-4C86-8518-4D815C160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94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200B8FA-45E5-406D-87AE-F57417236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58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9749218-5245-48F2-BCF6-B3A8C2631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70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6829333-9653-44DF-8D3B-D6C37615D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0510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 Wardzała</dc:creator>
  <cp:lastModifiedBy>Sebastian Wardzała</cp:lastModifiedBy>
  <cp:revision>5</cp:revision>
  <dcterms:created xsi:type="dcterms:W3CDTF">2021-12-15T14:51:31Z</dcterms:created>
  <dcterms:modified xsi:type="dcterms:W3CDTF">2021-12-16T10:54:58Z</dcterms:modified>
</cp:coreProperties>
</file>