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58" autoAdjust="0"/>
    <p:restoredTop sz="94660"/>
  </p:normalViewPr>
  <p:slideViewPr>
    <p:cSldViewPr snapToGrid="0">
      <p:cViewPr>
        <p:scale>
          <a:sx n="75" d="100"/>
          <a:sy n="75" d="100"/>
        </p:scale>
        <p:origin x="2400" y="7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2405D90-5284-468E-A062-A7EDB29E65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84B6F99-7673-41C9-B985-6D3931D56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C4F7605-AD36-4B01-9B4D-1428F2C73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2F876A-0B58-4CCC-8182-B5DAD19DF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F8F5349-4040-4F53-9503-F34D32FD6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1992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6EBBAA7-888A-4E1F-B960-D1770F727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B2439C3-4C3D-4E2C-8EDE-402B08B51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013CD51-119F-4EE4-9E9B-5AF0A996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EDEA2B3-E89D-4B75-8A36-3E5AC1380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A292DB-E2C0-4F5D-90D4-6EB3D9C9D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267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4A953E8C-FF93-4D5E-9AF2-F610C431D1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8688CD0-80C6-44B5-8B35-19F38C06B9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C29AD5E-6DA0-4040-A51F-20B088B13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4539D17-7947-4AEF-8396-A4FFBDEF5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0D3CD4E-BB4D-4D46-9E6A-BDE309C42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806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DD40A13-9346-4769-9F65-ECE21B8D1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354DF84-CF1A-464D-8E95-D71930A8F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9061982-8DD6-4B7A-ADF9-BB2423EAD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4D1BCD0-6343-4B7A-B274-CB1201C9E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E63B073-EE9E-4432-8DC3-C85CE2A78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6196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03B8B8-D084-48DF-80EE-37AE11EBE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507928-F8F5-41F0-8FE8-16B41E5E1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6B9DF21-F7CE-43F9-8FA4-63300554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2EE9339-10D0-4151-A949-D5356049F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4B73D72-2F89-4ACB-B745-D978E07CB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6514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DAD8BD-4FB4-48CC-A63F-F9DC1D8E9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052285-11D1-43BB-9CB1-98CE120D86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2F0494C-3B1D-4A9F-95D4-61A50F56B6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111174F-E145-449C-A96E-BF46C17EE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FCA2749C-20FD-4FE1-B686-6B05D0E10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C2D284B-3749-484B-9E78-74A5AE92F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05164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A6A89A-C157-4A6C-9D0C-47214F9E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0C467D0-0F15-4AB2-A887-C44BB5CC7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F4EA2AC-03E0-4F7B-BBB3-B2F842C19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8CDF0212-069D-4324-9185-C4DE542B5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7C64145-E047-4BCC-9E8A-8CB90C51A9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A30E035B-18AB-4E64-8BCE-5731FD8A9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E6D2F68-D4FB-4EAB-B15C-B598EF6D6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C9205624-E3AD-4864-BB5E-331E76C3E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60724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AEF670-52BE-4FE5-9317-E0F8EC59D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D76E5240-4654-47FD-8DEC-36A92BE3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C41FCC51-5859-4D50-9AA9-D36EA6714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280EEC95-E6A9-4ED2-AA4A-A6BBC9F9A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718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E6732184-4929-4429-8997-8E8841C0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23EE97E4-B9F4-44D0-A988-54ED3E1024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585754D9-B16D-461F-ABAF-776507BBD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8625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5736BD-AF00-49BD-BE58-1938B565B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F79696-FEC2-475A-879B-357151A0C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0F85506-CAE9-4598-8F31-ABA7A028A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89A0396-29D6-4B5B-92C2-521BCF520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21C0A7C-D30B-45C3-B122-64219DEB8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EA79DBF-EF3A-4830-A5B0-FA83472EF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3675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22D9C58-6A33-47BE-B7FE-08BB14E4C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E4423BAC-18D6-4400-BB82-20B6C2B416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00C35E-E41C-4A4B-AF67-E9CADEAB0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050627B-9B84-4F22-B08E-67EAD956B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4B9F95E-015F-48CB-823A-1378D76AE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8ACB93E-51AE-4421-A0C0-186C962F3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2725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02B9E5A0-8CD2-4AAD-B020-930CB74B1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8EB6F1E-9CCC-4F7E-88EB-C2ABD14BA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4E3B14-C667-4679-9E14-2624805197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F7D88-3C74-49A0-A331-C706F69F31F3}" type="datetimeFigureOut">
              <a:rPr lang="pl-PL" smtClean="0"/>
              <a:t>02.12.2021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921F6F5-4862-44B0-89C2-325A271BB1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58BD875-97F8-4C75-833F-2BBEFA1595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EFA1FA-EB8A-4959-A3B9-B226F26CFFC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02296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97DD8709-42B9-4124-87F9-8551CD894C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5770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C06A9348-840A-4757-B92D-07057E6B6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58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30AD4F0-C99E-464B-98B5-D3314736E1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37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7176870-4B9A-4899-93EF-EF9AE3E741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68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056B1371-2FCA-4B3B-B090-3BD170974C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420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ADD2D529-1C4A-4491-9714-013E55348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510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457A80-8C01-42D0-9813-B16832AAE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368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E2F82FA2-1914-492D-B20D-56D99CBC2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958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, kosmetyk&#10;&#10;Opis wygenerowany automatycznie">
            <a:extLst>
              <a:ext uri="{FF2B5EF4-FFF2-40B4-BE49-F238E27FC236}">
                <a16:creationId xmlns:a16="http://schemas.microsoft.com/office/drawing/2014/main" id="{B85B0E2A-0179-4EB1-896C-E0490E4BA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83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tekst&#10;&#10;Opis wygenerowany automatycznie">
            <a:extLst>
              <a:ext uri="{FF2B5EF4-FFF2-40B4-BE49-F238E27FC236}">
                <a16:creationId xmlns:a16="http://schemas.microsoft.com/office/drawing/2014/main" id="{EA61152D-6385-4B35-9466-4950AFD9E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6188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Panoramiczny</PresentationFormat>
  <Paragraphs>0</Paragraphs>
  <Slides>10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2</cp:revision>
  <dcterms:created xsi:type="dcterms:W3CDTF">2021-12-01T07:25:32Z</dcterms:created>
  <dcterms:modified xsi:type="dcterms:W3CDTF">2021-12-02T08:34:11Z</dcterms:modified>
</cp:coreProperties>
</file>