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88345E-E97D-4928-99B2-02991F0EB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D73E8B3-70C4-4B84-B08F-9939BCCCD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273CF87-1354-4B1D-8020-92EB66DB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E7E543-A9E2-46CF-AFEB-B1EACA4F2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90D1D3-1778-4F0E-BC4E-B972C22A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769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C444B7-BF88-4081-8C60-C05510B92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8C9D173-0D92-4446-97A7-DB781031D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3911597-591F-4727-B587-B90EFF9C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3C25D8-F446-4D8F-B395-091C63FFE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81386A-8A79-4A3F-AC91-33EBD3421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28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C22A35C-40E3-47F9-A575-B922C9F414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34A1624-5235-4BE8-8D1A-CE6532479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0892A5-CCD3-49E0-A913-930AFF121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4DC8B5-8BD3-45D4-B6A2-CE5BCCEF4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311C34-BDE0-4C8F-BF42-E7E3B788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9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801198-9FF4-471E-9686-86A91A50B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33335-04D2-4B74-938B-081A995B1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664BC9-A678-4220-8B63-4A08A586B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2727B5-CE1E-4FBE-ADB1-2A4678A1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EB34BF-6BF6-483D-B625-87A81B1B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551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3413AC-7525-4893-A882-ECB9864B0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C09E23F-423B-4D9B-AA0A-57F1BC94B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EF7DB6-47AD-4E86-B1A4-19BC4974E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9A4552-270A-44BA-9688-8E45439D8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0CA20F-CCB7-497A-8A5A-3A6372A0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290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BFF43E-37CD-4076-AA76-AB8DB4D8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003ECD-C432-41E9-9F2F-49E0DA2D4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1D4C56D-BCCA-4825-AA47-E744B6DB9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E2BD060-2103-4686-A365-A2613F46A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18DD041-6BFA-42F8-A800-059B7786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8D67AB4-BDA2-4CC6-8AF1-C988485FA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383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912D35-3EDF-43D8-A511-85ECBFF6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67C14B-10E0-4432-9323-079CFEF22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2CFA477-C4A8-4E2A-A203-586701E9A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90FB31-B236-4475-8CEA-4214B6D50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D7ED609-49B8-4BA8-A52E-DD7B2AD8C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B6C6520-312B-40F9-A9F8-452ACD794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0D9A9F9-C82E-4834-93C6-41B085C28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815D123-C33C-4A00-A3FF-F81107F8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6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DC2A10-02A8-49C5-8C77-D5A284B4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5DAB17B-9908-47B0-BD0B-F3EBE0CE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5FACAC1-3C13-4A56-9ADD-9A56084D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FC7B27-717B-4A98-A2C5-7E0ED419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197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5399139-8BDC-4A1E-9778-ACA5E5E1D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01A216A-93D3-402C-88D4-64E7C9FE1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5DAD3B1-C7ED-427C-BCEF-DA5F36E3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45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136657-8746-4C76-8691-F8C58766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D6C732-FC3A-48FC-9B78-0490FFC3D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BBDADA5-6229-4BB2-B320-44B62CEA9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DE633AD-66C9-48AB-A2F1-5BFC846E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F0FE08-26C6-4953-AF4C-870363DC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AFD142-B3B1-4D2F-BA50-E14E10A2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598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579772-4B22-4719-8AA7-B23D4F36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5F6FBE2-B064-4B89-9EC7-1ED3B628C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F7BA608-8480-4DC8-8056-2F661FE11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AEF2D31-E204-4DEB-8B16-753C6CC7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50404B4-D1FE-4542-8987-83E5DBD4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E7E825-A502-40D0-B0A4-2796829C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491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CC227E9-270D-4449-B9EB-10A80E162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B9EC2E-189C-4636-9C3A-06FF50F29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43ABF9-3A98-4611-A00E-E9DBD2D0A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33EED-9A97-43BC-8D22-71F2A8A32857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432056-6E8D-4130-8F2F-2A10C5303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EAA6D4-85D1-4E33-856E-43C5E943C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8586A-1E17-4F50-A725-5D39CAE559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619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A6BAE7F-9D8D-4233-91C0-40910F7EB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8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74E356C-1AB1-49BE-9FBA-19C29B232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1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205063EA-567E-4445-B4BE-E094D3384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9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B0621A1-D87C-44BA-854E-3C8F4E70A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82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C1AD609-08E5-4CB9-ADEE-61428341A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71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FA2D38B6-8E3A-4FC1-8F71-0085FED3A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FD1250-A2E6-421A-8826-C73CC53EC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37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725FCC0-CC43-4C79-AF45-D81622301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68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osmetyk&#10;&#10;Opis wygenerowany automatycznie">
            <a:extLst>
              <a:ext uri="{FF2B5EF4-FFF2-40B4-BE49-F238E27FC236}">
                <a16:creationId xmlns:a16="http://schemas.microsoft.com/office/drawing/2014/main" id="{D5DD09CA-5EAF-4EB6-A771-03A39A00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24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E20983D5-D37D-45EE-AEF8-584142D00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0810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Wardzała</dc:creator>
  <cp:lastModifiedBy>Sebastian Wardzała</cp:lastModifiedBy>
  <cp:revision>1</cp:revision>
  <dcterms:created xsi:type="dcterms:W3CDTF">2021-12-02T09:12:32Z</dcterms:created>
  <dcterms:modified xsi:type="dcterms:W3CDTF">2021-12-02T09:12:57Z</dcterms:modified>
</cp:coreProperties>
</file>