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photoAlbum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916423-D8A9-4896-BA93-29CD52EDA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94E680A-BD14-4AC0-8159-A1E3DD3FEC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148E14C-4F97-4106-820E-206D8BD6D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7EA41-E1B8-4484-8E9B-29B61E5E55B4}" type="datetimeFigureOut">
              <a:rPr lang="pl-PL" smtClean="0"/>
              <a:t>03.03.2022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0695A83-D1E1-48C3-BE64-15C00EF53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D80EB09-C94E-4D3A-B9BE-94A7F61E8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2746-324F-4804-9F87-4AF4B2EBCE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212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C9E5EE-A44B-4750-AC46-9A41C05CC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BF9A434-6BB1-4A0F-BB2E-C312C6119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416E953-3DDD-4173-BE9D-CC5E4CDAC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7EA41-E1B8-4484-8E9B-29B61E5E55B4}" type="datetimeFigureOut">
              <a:rPr lang="pl-PL" smtClean="0"/>
              <a:t>03.03.2022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55213AD-37C9-49CF-B04C-4415E699B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F1D4938-9A3C-4556-8816-D0617EFD2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2746-324F-4804-9F87-4AF4B2EBCE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8127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3B63C66-5E8E-440B-8C6B-8033CE2384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3090769-D48A-4FED-8975-C934C2770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DEC80DD-2408-44AB-A6CD-5432DA123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7EA41-E1B8-4484-8E9B-29B61E5E55B4}" type="datetimeFigureOut">
              <a:rPr lang="pl-PL" smtClean="0"/>
              <a:t>03.03.2022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E5DD5FE-BED2-449F-A6B1-186F360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791F77B-8931-467D-B3F3-6AD205A93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2746-324F-4804-9F87-4AF4B2EBCE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7807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510442-9530-43A9-96BA-6A22DEF23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4166CFF-EDA7-414F-B57B-1C52FBEF6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6B7EA54-9561-4F6B-912A-66FD9E7D1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7EA41-E1B8-4484-8E9B-29B61E5E55B4}" type="datetimeFigureOut">
              <a:rPr lang="pl-PL" smtClean="0"/>
              <a:t>03.03.2022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086F979-0D58-4E52-8DA7-E3CF933F7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110EF65-2349-49A4-9DFC-FBCCF9CDF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2746-324F-4804-9F87-4AF4B2EBCE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7429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E2D229-D97B-40F0-9F7A-CE9AD9980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B04C19D-1E8C-47D7-A1C0-8B78DA066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1DC4535-BDBB-4D95-959D-321925F9A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7EA41-E1B8-4484-8E9B-29B61E5E55B4}" type="datetimeFigureOut">
              <a:rPr lang="pl-PL" smtClean="0"/>
              <a:t>03.03.2022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6E5137D-A1BA-41D9-B329-4411439F1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8426DCB-02B0-4957-9AF4-EB0822094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2746-324F-4804-9F87-4AF4B2EBCE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0598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4BC6DE-9743-4299-A4EB-D39BE8A70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E5649A-2CF4-4C47-AEFB-36B8FB2A6C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42CE65C-91E8-45CA-834C-0AD1BD940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CAD4D27-8BBC-4A26-B89A-3C32663A8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7EA41-E1B8-4484-8E9B-29B61E5E55B4}" type="datetimeFigureOut">
              <a:rPr lang="pl-PL" smtClean="0"/>
              <a:t>03.03.2022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AA99DD2-EE0D-480D-94FC-8B9157CE2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D5A3957-F425-4BE6-BB5D-17DCFA25E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2746-324F-4804-9F87-4AF4B2EBCE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4532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409BB9-95C4-456B-9FF3-B95019E35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BB1338D-C3A4-4983-B285-855C6CC25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8C5E0EA-5D99-4BA8-A40B-9B1D9D54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EA39824-BE65-4858-B3B5-67146AAD7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CDFACDD-3D42-4157-9A96-FBED4B25DD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5D4DFCA-0669-4B0E-9CBB-043545A02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7EA41-E1B8-4484-8E9B-29B61E5E55B4}" type="datetimeFigureOut">
              <a:rPr lang="pl-PL" smtClean="0"/>
              <a:t>03.03.2022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4C54743-EC9B-4B42-9024-81A339C13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66BEE57-E8FB-4C9B-9691-48AAAE12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2746-324F-4804-9F87-4AF4B2EBCE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7894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CE7C11-C90F-4E18-9CD0-5FF954182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98FE4C5-1964-415E-8D82-18F036172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7EA41-E1B8-4484-8E9B-29B61E5E55B4}" type="datetimeFigureOut">
              <a:rPr lang="pl-PL" smtClean="0"/>
              <a:t>03.03.2022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9132F99-E4AC-433E-AF6D-C3C412D7D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D44D452-6B44-4CFB-BC10-A3456FC3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2746-324F-4804-9F87-4AF4B2EBCE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7420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0663D2E-0777-4FB8-BD33-05E6482D0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7EA41-E1B8-4484-8E9B-29B61E5E55B4}" type="datetimeFigureOut">
              <a:rPr lang="pl-PL" smtClean="0"/>
              <a:t>03.03.2022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92175A3-03EE-46C9-A00B-7FBCA4D90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61944AD-7660-4C8F-A724-5B43BCD01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2746-324F-4804-9F87-4AF4B2EBCE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1662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D14E94-8233-4E6A-9114-95608F910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1C6E8A3-D7DC-4069-B8AF-BEA62A3B5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663FDF0-B96B-4683-AC02-4C6EB2057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098CFC5-E10E-4D4C-867C-E7AB5AC6B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7EA41-E1B8-4484-8E9B-29B61E5E55B4}" type="datetimeFigureOut">
              <a:rPr lang="pl-PL" smtClean="0"/>
              <a:t>03.03.2022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D025B15-E52B-4D36-8842-FA000EF4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38BD200-3BD0-47D9-9FFC-C9467B912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2746-324F-4804-9F87-4AF4B2EBCE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6668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C85F8A-2CCA-44EB-8F5B-92E4ADEF5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6CD3024-6DE7-4E4A-AF5F-2EF2E78D2C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293EEEF-B140-48FD-97F6-C5B3DCA88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6F17110-CAF0-4073-982A-D02833FDF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7EA41-E1B8-4484-8E9B-29B61E5E55B4}" type="datetimeFigureOut">
              <a:rPr lang="pl-PL" smtClean="0"/>
              <a:t>03.03.2022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F900DCC-3BAB-44E5-B88E-67B7F2675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58432F7-D175-4E05-AE46-9087EFAC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2746-324F-4804-9F87-4AF4B2EBCE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420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4B6B7F7-58F9-47A0-A7B3-BF66E0A4A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85811D8-FB84-4537-B913-AF9F8677E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94DB68D-A1CC-49B0-A4D2-CF882DA2EA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7EA41-E1B8-4484-8E9B-29B61E5E55B4}" type="datetimeFigureOut">
              <a:rPr lang="pl-PL" smtClean="0"/>
              <a:t>03.03.2022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FACA047-9CF7-4339-8513-40F55239AA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3E384B3-DF03-42CF-97AF-27A2E9E02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F2746-324F-4804-9F87-4AF4B2EBCE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55976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pinie_collagen_day_cream">
            <a:extLst>
              <a:ext uri="{FF2B5EF4-FFF2-40B4-BE49-F238E27FC236}">
                <a16:creationId xmlns:a16="http://schemas.microsoft.com/office/drawing/2014/main" id="{92D6EFE5-7497-4235-B9C2-C41B7D1834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43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pinie_collagen_day_cream2">
            <a:extLst>
              <a:ext uri="{FF2B5EF4-FFF2-40B4-BE49-F238E27FC236}">
                <a16:creationId xmlns:a16="http://schemas.microsoft.com/office/drawing/2014/main" id="{16A64A0C-4968-472D-BD24-7B2A1A3D2D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60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5ADBD8A-9AC6-47E7-AD1E-8D4129E64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12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45829CE-2CD9-4417-9D15-8C76DA476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47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pinie_collagen_day_cream5">
            <a:extLst>
              <a:ext uri="{FF2B5EF4-FFF2-40B4-BE49-F238E27FC236}">
                <a16:creationId xmlns:a16="http://schemas.microsoft.com/office/drawing/2014/main" id="{FEEBE4AD-AD23-4BFF-927D-E7A600B7AF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1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pinie_collagen_day_cream6">
            <a:extLst>
              <a:ext uri="{FF2B5EF4-FFF2-40B4-BE49-F238E27FC236}">
                <a16:creationId xmlns:a16="http://schemas.microsoft.com/office/drawing/2014/main" id="{B8139CB3-F197-49A2-9C06-C4A1F69937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23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pinie_collagen_day_cream7">
            <a:extLst>
              <a:ext uri="{FF2B5EF4-FFF2-40B4-BE49-F238E27FC236}">
                <a16:creationId xmlns:a16="http://schemas.microsoft.com/office/drawing/2014/main" id="{034E316E-AFAE-4F9D-822A-C3D5739212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53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pinie_collagen_day_cream8">
            <a:extLst>
              <a:ext uri="{FF2B5EF4-FFF2-40B4-BE49-F238E27FC236}">
                <a16:creationId xmlns:a16="http://schemas.microsoft.com/office/drawing/2014/main" id="{851A389C-ED8A-4729-B8DB-934466450C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70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pinie_collagen_day_cream9">
            <a:extLst>
              <a:ext uri="{FF2B5EF4-FFF2-40B4-BE49-F238E27FC236}">
                <a16:creationId xmlns:a16="http://schemas.microsoft.com/office/drawing/2014/main" id="{63AE50D7-32C3-444B-A58D-A19947B3B6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8003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Sebastian Wardzała</dc:creator>
  <cp:lastModifiedBy>Sebastian Wardzała</cp:lastModifiedBy>
  <cp:revision>2</cp:revision>
  <dcterms:created xsi:type="dcterms:W3CDTF">2022-03-02T11:07:42Z</dcterms:created>
  <dcterms:modified xsi:type="dcterms:W3CDTF">2022-03-03T11:42:11Z</dcterms:modified>
</cp:coreProperties>
</file>