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10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89477-C714-4287-8F48-CB43B3D63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6FBA7C-8933-47A0-8A0D-D9CABA43A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5B0DE8-A522-4CA6-BBA1-7964A40F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61E5CB-87C3-43B0-9E33-2FEA8B28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B36CF7-D715-4604-B62F-D8AAB360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9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9236D-E171-4D71-82A3-CAE022B3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0ACEEC-7826-4C17-ACB5-2E4DDE622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362908-6AD3-49B6-803D-03115A71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572AD8-E023-4558-8692-07144CBA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0FE830-B7DE-4428-93E2-4FED533D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64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36FE67E-985D-48F1-BA5A-F10490EEA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76BB5F4-D168-48A0-8B05-81C9E5349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4632A8-5E13-41DC-8F8C-85380BBA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68ADC0-6FC9-4184-B835-479CE850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B7E71-1779-4FBE-B324-83ECBDA8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7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B6CF3-AABE-4536-8F8F-6F7C04D4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B9EA28-DDA1-4890-A845-E4D7419C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2F4DF8-3F51-4897-A301-83A1082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43FEEA-E4E1-455F-BE7D-D61A5F1F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43031D-98D1-4930-A641-2A3A7C49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1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FDBCAD-A649-4E6F-A120-EB25A219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0992B4-64C4-4268-A1AD-5F2095C49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EBFEC3-C712-47B7-9D69-0A0F157D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34E7D9-36DA-49CE-BCAC-99DCEA46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E051A5-670E-4B3E-9295-6A8EE1DB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01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AC2250-9DBB-4DE7-99E7-0089B0B3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97A3BC-A3CD-44E0-A828-A0BA1199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00DA10-CF7D-4CCD-A415-D338A8FF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DA964A-4762-46C6-8F43-AD71560F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85BC5F-B6EF-410D-995F-EE52C230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400DA4-CE3B-4308-8A92-13113684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03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A24B9-FD45-4320-8953-8C214A43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A73395-806D-4B5F-B656-9D211C37E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7951D6-BEE6-4B81-A0AB-621DEB438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34E27E1-CD47-4F65-846C-AE8125DAA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E1E7730-BC3C-46A3-8A1F-3733B1DBD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3F45BE5-F9D4-4CB3-BE5B-BE4B8E46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3667F0-7D3E-4088-97B9-2B314E4F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3A5C6EB-D50F-4427-9C31-D5E5AB97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03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BBF20A-0D1C-4BE2-BD8A-56D534E2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0CC139F-12D1-4FF5-90CA-08D8AA66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C28BB3-C8FC-4582-AE95-5F2884C1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E2EC58-CBDE-45B3-B979-137BCA1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11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F9BC9FA-D813-4880-87B0-57F3CEB1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281B50-C2F1-4723-8925-2137EFB3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F23A14C-E41B-4EBC-A429-DD02CA2D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37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5F6A0-B127-4841-9E21-A9527A5C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42DD6B-B234-41B1-AD3D-DAD7E1D57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E81709-0F8E-4428-9416-F14B325A2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04BB6D-DCAE-42AD-BB9D-D2063FB7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609070-2CDA-4A34-9966-D427BB4D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BE8761-E132-4EEF-9738-0B17C2A12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42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BD30A-622B-47C1-867A-CC730678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49C4524-1A4A-4E9F-A398-439F21962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CCD41A-D94C-4638-AABE-698ADFFC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71BDBFA-9F39-4D4B-973F-F3BDA14A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F5B75B-C4C9-406B-8916-BAB809C3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609291-44D9-4E1B-B031-5CD30DD4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4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DB263E-8D9E-4CBE-9BD7-A28591E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474EAD-BCCB-4532-B376-4A6FF1B2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5B8081-2FAE-4344-A58C-E15B1D5FF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4DBC-4D28-4F99-863E-F1D1FAB98475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241BE5-2C99-4598-BD60-88414C9D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7D0E9F-51A6-4296-99FB-0C40AFE4B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842F-ADE5-4A73-B52F-216CF558B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131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">
            <a:extLst>
              <a:ext uri="{FF2B5EF4-FFF2-40B4-BE49-F238E27FC236}">
                <a16:creationId xmlns:a16="http://schemas.microsoft.com/office/drawing/2014/main" id="{75ADE8FA-8AD1-49D7-86C0-78FED7D0C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10">
            <a:extLst>
              <a:ext uri="{FF2B5EF4-FFF2-40B4-BE49-F238E27FC236}">
                <a16:creationId xmlns:a16="http://schemas.microsoft.com/office/drawing/2014/main" id="{DE744EE2-C492-4E86-9A41-E8C9FEAB1B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9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2">
            <a:extLst>
              <a:ext uri="{FF2B5EF4-FFF2-40B4-BE49-F238E27FC236}">
                <a16:creationId xmlns:a16="http://schemas.microsoft.com/office/drawing/2014/main" id="{F9F64DEE-BF05-47A4-96F7-FBD0B8297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3">
            <a:extLst>
              <a:ext uri="{FF2B5EF4-FFF2-40B4-BE49-F238E27FC236}">
                <a16:creationId xmlns:a16="http://schemas.microsoft.com/office/drawing/2014/main" id="{AFF55F71-7A53-4F45-8FCF-6C90FC8F4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4">
            <a:extLst>
              <a:ext uri="{FF2B5EF4-FFF2-40B4-BE49-F238E27FC236}">
                <a16:creationId xmlns:a16="http://schemas.microsoft.com/office/drawing/2014/main" id="{7EE8902D-F736-42F6-B8CA-7211DA48C6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2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5">
            <a:extLst>
              <a:ext uri="{FF2B5EF4-FFF2-40B4-BE49-F238E27FC236}">
                <a16:creationId xmlns:a16="http://schemas.microsoft.com/office/drawing/2014/main" id="{AA7D7B72-89AF-42D8-8735-1DAC19278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6">
            <a:extLst>
              <a:ext uri="{FF2B5EF4-FFF2-40B4-BE49-F238E27FC236}">
                <a16:creationId xmlns:a16="http://schemas.microsoft.com/office/drawing/2014/main" id="{13B4AB45-991D-46FC-8A16-EAA83B5B2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9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7">
            <a:extLst>
              <a:ext uri="{FF2B5EF4-FFF2-40B4-BE49-F238E27FC236}">
                <a16:creationId xmlns:a16="http://schemas.microsoft.com/office/drawing/2014/main" id="{6AA3B1B4-233D-4885-8F4F-B3B241084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2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8">
            <a:extLst>
              <a:ext uri="{FF2B5EF4-FFF2-40B4-BE49-F238E27FC236}">
                <a16:creationId xmlns:a16="http://schemas.microsoft.com/office/drawing/2014/main" id="{3357F327-D81A-4CA3-B471-32C03771A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8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pinie_collagen_face_mask_EN9">
            <a:extLst>
              <a:ext uri="{FF2B5EF4-FFF2-40B4-BE49-F238E27FC236}">
                <a16:creationId xmlns:a16="http://schemas.microsoft.com/office/drawing/2014/main" id="{CAB22E1D-C9A9-4708-8738-42CB69F37C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23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Grodzka</dc:creator>
  <cp:lastModifiedBy>Dominika Grodzka</cp:lastModifiedBy>
  <cp:revision>1</cp:revision>
  <dcterms:created xsi:type="dcterms:W3CDTF">2022-03-04T16:58:56Z</dcterms:created>
  <dcterms:modified xsi:type="dcterms:W3CDTF">2022-03-04T16:59:12Z</dcterms:modified>
</cp:coreProperties>
</file>