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0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FCC1DC-5D5B-4481-9013-46DF86605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9E993DA-E716-4C4B-9FC6-A77D3E1F6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038BD51-1CE6-4F7F-8E98-BB08C927B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8182-A70B-404F-8DFA-6559990045FF}" type="datetimeFigureOut">
              <a:rPr lang="pl-PL" smtClean="0"/>
              <a:t>24.02.2022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FB298B5-EAAD-4375-B729-440F36BBF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3605244-AC9B-4217-B5D4-7A2D71907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91CB-FBB9-4B04-8292-D17EE631E3C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7437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7C3522-AA18-439E-9092-887C63412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C26A2E6-5570-4537-AEFF-8776859DC9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281D1B6-3FE9-4784-9D3E-66BEEB4BB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8182-A70B-404F-8DFA-6559990045FF}" type="datetimeFigureOut">
              <a:rPr lang="pl-PL" smtClean="0"/>
              <a:t>24.02.2022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5FC8206-4CA6-4EE4-BC35-A6897703B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052298D-66F2-495F-9A61-60F7CF91D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91CB-FBB9-4B04-8292-D17EE631E3C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799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608A06D6-EB46-4DFD-9B2B-DAE9C6B356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0CA7117-4190-4D2D-8526-7E299AA183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BE90D4E-211F-43D6-B7F4-D2A4B979F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8182-A70B-404F-8DFA-6559990045FF}" type="datetimeFigureOut">
              <a:rPr lang="pl-PL" smtClean="0"/>
              <a:t>24.02.2022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1C7295C-7133-4430-832B-49A8CADB8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D7F5104-0CD6-49E7-93BD-F20DF9D47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91CB-FBB9-4B04-8292-D17EE631E3C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3247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2D36C5-EAAB-42C6-AC84-D9054549E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2A770BF-E4C6-48AE-B641-68F13E7935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9B5E1F3-CF87-48CD-A96C-714BCE7AA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8182-A70B-404F-8DFA-6559990045FF}" type="datetimeFigureOut">
              <a:rPr lang="pl-PL" smtClean="0"/>
              <a:t>24.02.2022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55DA532-61BD-4411-822B-08C21150C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BC18263-5578-46BC-893B-02E44EFE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91CB-FBB9-4B04-8292-D17EE631E3C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217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2ACC2E-59C0-4B68-8331-2F18717A7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986AF1B-250E-422C-916E-5487567D2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99CF442-80A1-4271-91DF-F974C85B9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8182-A70B-404F-8DFA-6559990045FF}" type="datetimeFigureOut">
              <a:rPr lang="pl-PL" smtClean="0"/>
              <a:t>24.02.2022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602D3D4-EBF2-45E8-9701-711AC704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81AD44D-56C0-43B4-A570-2F0B599A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91CB-FBB9-4B04-8292-D17EE631E3C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0541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49B28C-9506-4524-A2F6-B433B7CFE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F31D581-7F72-4570-B97A-46649C4CB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F8F1B83-291B-460F-B5EB-0AA85CEFD1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7EBE4C6-6EDD-4489-9A58-3F380D7FF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8182-A70B-404F-8DFA-6559990045FF}" type="datetimeFigureOut">
              <a:rPr lang="pl-PL" smtClean="0"/>
              <a:t>24.02.2022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453C012-F89A-4A7D-834C-19AFF1EBC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AD8A1DC-626A-4516-84CE-949BA8A5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91CB-FBB9-4B04-8292-D17EE631E3C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3605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B9E946-640C-4FBD-A6E2-E3A1F3B8F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1D54B01-FC19-44E8-9713-F63B8E9980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1740A94-B403-4D7A-BC4C-EF0DBDAE8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CFD584D-7F80-4B52-94A2-1CA6E0B924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B63310F3-3D66-4B95-A281-C500364BCB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EDC5B7AD-8072-4C16-9992-98F8518CC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8182-A70B-404F-8DFA-6559990045FF}" type="datetimeFigureOut">
              <a:rPr lang="pl-PL" smtClean="0"/>
              <a:t>24.02.2022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E2E61AD0-EED0-4B25-AA04-1FB85CD3A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3284268E-8375-4734-9F6B-0CADFE112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91CB-FBB9-4B04-8292-D17EE631E3C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1218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203532-7F24-408A-A996-368D7A210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A712548-96FC-48B6-8F43-7B3C735F8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8182-A70B-404F-8DFA-6559990045FF}" type="datetimeFigureOut">
              <a:rPr lang="pl-PL" smtClean="0"/>
              <a:t>24.02.2022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95EC03A-8166-4FFF-BFDB-103647BF8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BBF0434-EFD7-4EB4-8338-40F3CF37D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91CB-FBB9-4B04-8292-D17EE631E3C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951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BA69FC3B-C0F5-4FC8-B0F8-6AE10F63B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8182-A70B-404F-8DFA-6559990045FF}" type="datetimeFigureOut">
              <a:rPr lang="pl-PL" smtClean="0"/>
              <a:t>24.02.2022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F127ED74-0F59-46BA-91BF-2B11F5F7B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9551E63-9D9B-447E-9A41-FD8095425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91CB-FBB9-4B04-8292-D17EE631E3C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7238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62DC48-04AF-4BEF-BC0A-EE0C1931B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BB795E1-1F8C-4E6D-A570-97BC55494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7F08CA0-EA5D-4BCC-9FB2-29681B6630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B793C8A-CE11-4DC4-9FBA-805987FF0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8182-A70B-404F-8DFA-6559990045FF}" type="datetimeFigureOut">
              <a:rPr lang="pl-PL" smtClean="0"/>
              <a:t>24.02.2022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7368CA4-E0C5-4F50-843F-C9FBC46D5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631B29B-737B-48B5-B9AB-5B1B32FEE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91CB-FBB9-4B04-8292-D17EE631E3C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7908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A4D2CF-F182-49BE-B6CB-9FFB10624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475A878A-9347-4C33-A61D-D18CF3F11F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20BB2BE-B2D2-4CF2-9186-42BBD68ED7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C992081-1E52-45D7-AB5F-725DFEE8C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8182-A70B-404F-8DFA-6559990045FF}" type="datetimeFigureOut">
              <a:rPr lang="pl-PL" smtClean="0"/>
              <a:t>24.02.2022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8FB4EF5-DD7E-48A7-B997-B538BA20A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132E2D9-6FFF-42BD-9AF1-50C904C0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B91CB-FBB9-4B04-8292-D17EE631E3C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872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DE19F310-E9DA-49C0-A481-67EF8E411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1621B-A1CB-4D34-8494-29A4AF972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8A9E561-A1EC-41A4-89CD-88A38A2A64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D8182-A70B-404F-8DFA-6559990045FF}" type="datetimeFigureOut">
              <a:rPr lang="pl-PL" smtClean="0"/>
              <a:t>24.02.2022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5C75C83-4609-4B40-B0B4-EF4810B21E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F256073-47C6-483D-BD85-2BC7BCC188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B91CB-FBB9-4B04-8292-D17EE631E3C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573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F44BBBF-CB73-4D85-919D-336530AC4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84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FE1F600-1E8F-4C94-9BF1-0C217F72B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998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A2E6090-B012-4F80-9DCF-014849FC86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282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38C54FF2-C171-4688-8ACB-0828D7E2C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48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77E2A44-2BF3-44EB-87D5-715184160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81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4AB74BF-9871-4596-926B-14673A3B6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407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992D058-26CC-4431-9E52-66A384CB68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05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0A37CC3-174D-4638-809C-CA4AD8839B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25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095B7D6-3F65-4DDC-A13A-C23978E43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92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odzież, peruka, sukienka&#10;&#10;Opis wygenerowany automatycznie">
            <a:extLst>
              <a:ext uri="{FF2B5EF4-FFF2-40B4-BE49-F238E27FC236}">
                <a16:creationId xmlns:a16="http://schemas.microsoft.com/office/drawing/2014/main" id="{98D6F158-E599-4516-9EFA-F30A9C82D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3548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Panoramiczny</PresentationFormat>
  <Paragraphs>0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Sebastian Wardzała</dc:creator>
  <cp:lastModifiedBy>Sebastian Wardzała</cp:lastModifiedBy>
  <cp:revision>6</cp:revision>
  <dcterms:created xsi:type="dcterms:W3CDTF">2022-02-17T12:40:59Z</dcterms:created>
  <dcterms:modified xsi:type="dcterms:W3CDTF">2022-02-24T13:15:25Z</dcterms:modified>
</cp:coreProperties>
</file>