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photoAlbum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1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B47360-5E88-4CDF-846A-955940D9DB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B3E06A6-1C6C-4499-9464-291A0FEFCD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ED88D2C-3F59-435E-8EF7-38AF4C30E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E123B7B-6A1C-4A69-AB83-0F847B9EF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7B1AD25-44BF-4093-9368-B3D830BEA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2331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239C0E-56A3-4E97-80CF-D782BC15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FC06881-F19F-4BF7-9B41-F75EEC0F00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81E39C8-FA0E-448A-B5D1-E8A12EEBF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ED00258-7565-4651-89CA-29A62347A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EBF604-17C8-4B5D-A15B-AE8312973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8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63A2539A-E8EC-4BB8-8059-F1F730C3F4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4EB81855-8F4C-4B64-97A3-F6F6102545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6E2551-9B33-4ED3-84EF-BE6B2D026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13A7848-5423-4A4E-8A54-A3D8BB31E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D43627E-9004-4663-B3BA-6C30F624F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7382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55928AE-A183-4B71-AEE3-3C384557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AECE432-F2C5-4CF3-9A70-FEED33D030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4D224D7-598A-4D46-8330-44EBFD6C2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F70CB77-9198-4DA5-8D88-22A49834F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B99F200-6CCF-4B1C-8609-E7934B51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985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BB64E3-93C4-4C6C-ACBD-EF2918A37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197A987A-5762-4A5E-A063-C7BAAE7EE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E4263ED-44C5-4FD7-A507-EF1299031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D86B5BB-8257-4AF3-BC3A-BAA4F4F7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A939B82-2841-4337-88C2-04B8ED305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379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DA0117-04F4-4203-9C59-9A23543E0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E12AE79-AFD8-459D-B312-8B3F701D5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6E99776-EA12-4950-806B-810C603B69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4077B33A-03D1-405B-926D-6D4A314C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3AC7EA5-03B5-4DA4-92A8-0D7051C67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D969EE9-3261-4F93-8B0B-76C6DBF2C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83372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A68122-E74A-45C6-A678-446A4CD4D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73EA8C2-3ABB-4B6A-BD4A-C73C77D8CD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14E30CA-58B8-4D22-A230-89BE63E08A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D9F43A4-3AA9-40D6-A794-A2ADA49EE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CFF3AE7D-0221-448D-934F-FB64B064C1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C5B8D4B2-0722-4E7F-98B9-66B31A78F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3DDE9A2-C607-4B65-A496-AAF436E3A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B5269B0-3523-4D46-914F-86146E948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702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3692110-7C66-4D9B-B890-263BF2E1B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E624A15A-6754-4B4C-BAD9-8231CF523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C4F5AE5-F242-40C1-A8F3-C5D931EAA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C08073CD-5FA4-44A4-B355-5AB4AEE5D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8636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4F36B3B-6ECB-44B8-8532-FA1AC7624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0E88944-1BA0-4785-A7BC-232AB1384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519F34A-6BC3-4062-ACBC-EACC8E3C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74543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82565D-4D0C-4BBD-9461-4F4E06AFC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69CF1BD-60EE-43D1-80CF-6377EA349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B172B69-9E49-4582-B3D0-56F7603A7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28FA827-84A8-4488-960C-D1A389AEC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092C131-3034-4FE6-88C2-C4F037A3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5943A158-6A8E-47B5-BB36-D4435F89E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9625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118C97-AA17-4F64-A005-9DA3BB9E4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AFCD82E9-D197-4E83-ACA4-B6F7EA13F3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5601862-99AF-47A7-B4B1-617E3E123A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3762324-697A-4196-8EDF-4E551D1F9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A99E8AA-0885-409F-8E5B-09BA74A2A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EA0ACDF-79CE-4ED5-84B7-590917787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3987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AC0D037-864C-4610-A168-5B6B4E93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8108413-CA8A-453E-A7E3-2B38C12C8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166C2E-48E2-4CF1-AD7C-D298EE4EC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D7290-DFA9-4074-9402-5D525F73FF62}" type="datetimeFigureOut">
              <a:rPr lang="pl-PL" smtClean="0"/>
              <a:t>24.02.2022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9420A25-93D8-4E5C-8EB0-6230F96AE3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84CD882-907B-4432-976C-F0376803B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F8A4A-ED5C-474F-AA6C-9C8E70BE977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84923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">
            <a:extLst>
              <a:ext uri="{FF2B5EF4-FFF2-40B4-BE49-F238E27FC236}">
                <a16:creationId xmlns:a16="http://schemas.microsoft.com/office/drawing/2014/main" id="{4872A7A5-5AFD-4732-B55D-D2CEA3BBD9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96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2">
            <a:extLst>
              <a:ext uri="{FF2B5EF4-FFF2-40B4-BE49-F238E27FC236}">
                <a16:creationId xmlns:a16="http://schemas.microsoft.com/office/drawing/2014/main" id="{D7647D80-6505-4B58-BD03-BB4E4146B78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605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3">
            <a:extLst>
              <a:ext uri="{FF2B5EF4-FFF2-40B4-BE49-F238E27FC236}">
                <a16:creationId xmlns:a16="http://schemas.microsoft.com/office/drawing/2014/main" id="{44766269-ED26-4AAD-8E9A-A52D854A40A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90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4">
            <a:extLst>
              <a:ext uri="{FF2B5EF4-FFF2-40B4-BE49-F238E27FC236}">
                <a16:creationId xmlns:a16="http://schemas.microsoft.com/office/drawing/2014/main" id="{8CD3D968-4F51-4424-802B-0DA5D5E180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25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5">
            <a:extLst>
              <a:ext uri="{FF2B5EF4-FFF2-40B4-BE49-F238E27FC236}">
                <a16:creationId xmlns:a16="http://schemas.microsoft.com/office/drawing/2014/main" id="{32C93D52-6AA9-4776-83E5-DE811B2FC9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04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6">
            <a:extLst>
              <a:ext uri="{FF2B5EF4-FFF2-40B4-BE49-F238E27FC236}">
                <a16:creationId xmlns:a16="http://schemas.microsoft.com/office/drawing/2014/main" id="{10BE7D22-9EB6-4A85-BA62-95843D4062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121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7">
            <a:extLst>
              <a:ext uri="{FF2B5EF4-FFF2-40B4-BE49-F238E27FC236}">
                <a16:creationId xmlns:a16="http://schemas.microsoft.com/office/drawing/2014/main" id="{FFA3EEBB-42CE-40AD-9D6F-9F2C9CD2FA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32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8">
            <a:extLst>
              <a:ext uri="{FF2B5EF4-FFF2-40B4-BE49-F238E27FC236}">
                <a16:creationId xmlns:a16="http://schemas.microsoft.com/office/drawing/2014/main" id="{2480F7FA-4492-4986-81B9-4BDE4AE73D0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412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pinie_collagen_face_serum_PL_79">
            <a:extLst>
              <a:ext uri="{FF2B5EF4-FFF2-40B4-BE49-F238E27FC236}">
                <a16:creationId xmlns:a16="http://schemas.microsoft.com/office/drawing/2014/main" id="{AF3C60D8-BAE0-40C1-A6AF-94BA8C4E4F3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28828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Sebastian Wardzała</dc:creator>
  <cp:lastModifiedBy>Sebastian Wardzała</cp:lastModifiedBy>
  <cp:revision>1</cp:revision>
  <dcterms:created xsi:type="dcterms:W3CDTF">2022-02-24T13:23:00Z</dcterms:created>
  <dcterms:modified xsi:type="dcterms:W3CDTF">2022-02-24T13:23:33Z</dcterms:modified>
</cp:coreProperties>
</file>