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58" r:id="rId17"/>
    <p:sldId id="259" r:id="rId18"/>
    <p:sldId id="260" r:id="rId19"/>
    <p:sldId id="276" r:id="rId20"/>
    <p:sldId id="277" r:id="rId21"/>
    <p:sldId id="278" r:id="rId22"/>
    <p:sldId id="279" r:id="rId23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5"/>
  </p:normalViewPr>
  <p:slideViewPr>
    <p:cSldViewPr snapToGrid="0">
      <p:cViewPr varScale="1">
        <p:scale>
          <a:sx n="146" d="100"/>
          <a:sy n="146" d="100"/>
        </p:scale>
        <p:origin x="10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7CB964-B628-8188-629F-FDCA91560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0BD2E9-B13E-449E-9588-974D25EB7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9CA262-9870-8252-01A2-D3B2096C0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FCF692-7340-AFA3-64FC-864E53A06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BC4283-204B-7E38-5704-F3C57A8A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324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6533E1-D36E-D401-0147-9E20685C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B529A86-B183-30A6-8839-539310EEC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5D331DA-AA12-AC70-B28E-F27958FE3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BDF76C-E9AE-7EA5-EF5E-688A39EA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468A08-0B66-B734-DC02-1934EF2F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681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DDFE43A-4579-C8A0-3DCB-779F396F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28676F6-23BE-C010-2859-9FD99DABD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4CF9A0-1FFE-CDD8-9320-B9F5EDD40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CF1C0E-9238-99D4-0A14-B349BD8D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A67125-47AE-70D3-0093-C3C0C535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076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760A31-411E-2ACD-AA92-09A32ED10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8FC4BB-7A63-DD63-5AF9-77BA036AC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228FE5-6249-030C-F5F0-344809B8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871E1B-2FA0-B27C-24FA-74E1E168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1D388F-44AD-35CF-BD1C-67A33988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364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FF8042-B4D8-354F-F316-6672A65A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6BA094-B822-6DBA-4546-06EE9674C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CDDEA8-0000-8757-7B3B-1EE772FF4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69B4AD-83E2-139B-55AA-9605C33A6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825B83-9122-9687-5BD1-0E991EFC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175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73AC5D-4074-9E20-5433-494BD989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A35421-5BBC-09A1-D0CA-37CC22A2D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6AEBF08-ACFC-F246-2422-319237C01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0A72902-BE64-15CF-4FFA-43010CF91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941BF55-A1FA-6EED-8D8B-BD58D0BA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6E9CFC1-EC0B-C013-17AC-09BD72832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35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3CD98E-32B1-A63B-FC1B-7E901925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1023C3-654C-CB42-6A2D-4E949CFE2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1273DB2-EBBC-DBB5-AE62-62A114B83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600327E-C20C-506F-75BE-C7343DB0C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170BF8F-0175-1769-7C11-B82C69E52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ABEE11B-BDF3-677D-1F6A-4531046AF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1D8EE66-B894-6366-7D49-BE14F622E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9602420-4EAC-536E-3B2B-AFF8B89E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073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5C9648-8C50-3A92-35F9-AD50E902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89B4F27-66A9-AC43-65E8-73E705DD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9A47066-F39C-DEFA-1810-4F0A7F921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D10CFE4-371E-9AA2-3BE7-91FE9DC4D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101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74D162-135F-06AB-6EF2-18C1D0CFD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FF12A55-2DAE-4931-DCC8-5EE027BE4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907B1B-A63C-1AF0-5E22-DDD39399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04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DD766E-16AB-9C99-3744-06498F9F1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CCC9F6-2CAD-A4AB-6056-F552510B0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7907119-DB34-6F5E-2687-B92629085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E49E999-04EB-ADD0-5216-3D37C2274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72587FF-6FBF-5FCB-F720-5E4B0E13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D872F7B-DAAA-9449-A0C1-23CFC56C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24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D8D3A5-E6AE-82D3-838A-1A570F3D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B190271-E490-9509-11DB-CBDDE0E6A5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A511EF6-CF6F-F825-9DB0-52664AA8E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7BB1661-5B96-94F5-106F-DDB9DD59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0A4472E-F7CA-3B04-74FA-CA53C77C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90E8054-6D4E-55D0-4E12-D0D1526F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390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D66AB56-7162-5C21-E96F-582C930CC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67D7B0-C0CF-8A6D-973A-44B635E23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B2EB7C-2A87-ECAC-FC92-697D60F20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B0762-F5FA-4636-82D6-E0E6F8517302}" type="datetimeFigureOut">
              <a:rPr lang="pl-PL" smtClean="0"/>
              <a:t>17.01.2024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C9E63F-6450-E2D1-E222-2073FEEE2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07DEA1-4A24-4E32-EEFE-C4802A5B6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CF341-37AB-40D1-AF9C-ACB07BE770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496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DD476259-0178-43C2-01A3-CD48955B7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42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14">
            <a:extLst>
              <a:ext uri="{FF2B5EF4-FFF2-40B4-BE49-F238E27FC236}">
                <a16:creationId xmlns:a16="http://schemas.microsoft.com/office/drawing/2014/main" id="{40B0B03C-F5C9-43FD-CBE1-4E8F4AA6F3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1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zrzut ekranu, Czcionka, Strona internetowa&#10;&#10;Opis wygenerowany automatycznie">
            <a:extLst>
              <a:ext uri="{FF2B5EF4-FFF2-40B4-BE49-F238E27FC236}">
                <a16:creationId xmlns:a16="http://schemas.microsoft.com/office/drawing/2014/main" id="{490D8977-C14E-8C11-DDE4-D2CB0BEEE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28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16">
            <a:extLst>
              <a:ext uri="{FF2B5EF4-FFF2-40B4-BE49-F238E27FC236}">
                <a16:creationId xmlns:a16="http://schemas.microsoft.com/office/drawing/2014/main" id="{30C5C313-F77B-9117-110E-08CD07E90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6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17">
            <a:extLst>
              <a:ext uri="{FF2B5EF4-FFF2-40B4-BE49-F238E27FC236}">
                <a16:creationId xmlns:a16="http://schemas.microsoft.com/office/drawing/2014/main" id="{2706DF9D-142A-BD66-1866-216012786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3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18">
            <a:extLst>
              <a:ext uri="{FF2B5EF4-FFF2-40B4-BE49-F238E27FC236}">
                <a16:creationId xmlns:a16="http://schemas.microsoft.com/office/drawing/2014/main" id="{A2451FA3-DBD0-8421-3711-91B636BF05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46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19">
            <a:extLst>
              <a:ext uri="{FF2B5EF4-FFF2-40B4-BE49-F238E27FC236}">
                <a16:creationId xmlns:a16="http://schemas.microsoft.com/office/drawing/2014/main" id="{525786F2-1572-51F1-2DFA-0555C87DFE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77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2">
            <a:extLst>
              <a:ext uri="{FF2B5EF4-FFF2-40B4-BE49-F238E27FC236}">
                <a16:creationId xmlns:a16="http://schemas.microsoft.com/office/drawing/2014/main" id="{0328391A-2911-2EB2-A8A8-A1199256C3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42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3">
            <a:extLst>
              <a:ext uri="{FF2B5EF4-FFF2-40B4-BE49-F238E27FC236}">
                <a16:creationId xmlns:a16="http://schemas.microsoft.com/office/drawing/2014/main" id="{3F52E0BF-E34A-6DFB-D343-9BFA2E7DF7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09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4">
            <a:extLst>
              <a:ext uri="{FF2B5EF4-FFF2-40B4-BE49-F238E27FC236}">
                <a16:creationId xmlns:a16="http://schemas.microsoft.com/office/drawing/2014/main" id="{868DDE8E-C5D1-A7E0-8332-56D53AF6FB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43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elektronika, zrzut ekranu, multimedia&#10;&#10;Opis wygenerowany automatycznie">
            <a:extLst>
              <a:ext uri="{FF2B5EF4-FFF2-40B4-BE49-F238E27FC236}">
                <a16:creationId xmlns:a16="http://schemas.microsoft.com/office/drawing/2014/main" id="{BA089C6A-3ED1-530E-097C-9DB3DF3CD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" y="0"/>
            <a:ext cx="12191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94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6">
            <a:extLst>
              <a:ext uri="{FF2B5EF4-FFF2-40B4-BE49-F238E27FC236}">
                <a16:creationId xmlns:a16="http://schemas.microsoft.com/office/drawing/2014/main" id="{13F5106A-2FA4-6119-739A-1739AF7D99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96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elektronika, zrzut ekranu, gadżet&#10;&#10;Opis wygenerowany automatycznie">
            <a:extLst>
              <a:ext uri="{FF2B5EF4-FFF2-40B4-BE49-F238E27FC236}">
                <a16:creationId xmlns:a16="http://schemas.microsoft.com/office/drawing/2014/main" id="{DE7B7203-A1A6-833E-AFA4-AD4ED8B36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" y="0"/>
            <a:ext cx="12191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26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elektronika, zrzut ekranu, gadżet&#10;&#10;Opis wygenerowany automatycznie">
            <a:extLst>
              <a:ext uri="{FF2B5EF4-FFF2-40B4-BE49-F238E27FC236}">
                <a16:creationId xmlns:a16="http://schemas.microsoft.com/office/drawing/2014/main" id="{59F9235F-5A1B-EC0E-7D54-29A1159CA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" y="0"/>
            <a:ext cx="12191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56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elektronika, multimedia, gadżet&#10;&#10;Opis wygenerowany automatycznie">
            <a:extLst>
              <a:ext uri="{FF2B5EF4-FFF2-40B4-BE49-F238E27FC236}">
                <a16:creationId xmlns:a16="http://schemas.microsoft.com/office/drawing/2014/main" id="{B7329AE7-8A32-E049-E0C8-1537833B0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" y="0"/>
            <a:ext cx="12191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1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7">
            <a:extLst>
              <a:ext uri="{FF2B5EF4-FFF2-40B4-BE49-F238E27FC236}">
                <a16:creationId xmlns:a16="http://schemas.microsoft.com/office/drawing/2014/main" id="{6D6BF68B-C41F-5DA0-21AC-737F66DE21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58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8">
            <a:extLst>
              <a:ext uri="{FF2B5EF4-FFF2-40B4-BE49-F238E27FC236}">
                <a16:creationId xmlns:a16="http://schemas.microsoft.com/office/drawing/2014/main" id="{83DAE531-3632-F7AA-0DB7-E6438F31E1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0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zrzut ekranu, Marka, logo&#10;&#10;Opis wygenerowany automatycznie">
            <a:extLst>
              <a:ext uri="{FF2B5EF4-FFF2-40B4-BE49-F238E27FC236}">
                <a16:creationId xmlns:a16="http://schemas.microsoft.com/office/drawing/2014/main" id="{67309D27-B662-B3CA-8140-B32A3AF87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43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10">
            <a:extLst>
              <a:ext uri="{FF2B5EF4-FFF2-40B4-BE49-F238E27FC236}">
                <a16:creationId xmlns:a16="http://schemas.microsoft.com/office/drawing/2014/main" id="{9939B7BD-3545-A19F-55D3-3C72F5AA62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08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11">
            <a:extLst>
              <a:ext uri="{FF2B5EF4-FFF2-40B4-BE49-F238E27FC236}">
                <a16:creationId xmlns:a16="http://schemas.microsoft.com/office/drawing/2014/main" id="{E7D6AD4D-F337-FE37-FF20-FD09FF5D9E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12">
            <a:extLst>
              <a:ext uri="{FF2B5EF4-FFF2-40B4-BE49-F238E27FC236}">
                <a16:creationId xmlns:a16="http://schemas.microsoft.com/office/drawing/2014/main" id="{0AA8A6D0-BE86-EC03-BCE3-13D1D947FA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70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umaczenie_AI_4k13">
            <a:extLst>
              <a:ext uri="{FF2B5EF4-FFF2-40B4-BE49-F238E27FC236}">
                <a16:creationId xmlns:a16="http://schemas.microsoft.com/office/drawing/2014/main" id="{8E9079E7-E6D3-2EDC-CCFB-4C25AB45E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2028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Panoramiczny</PresentationFormat>
  <Paragraphs>0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DuoLife S.A. 9</dc:creator>
  <cp:lastModifiedBy>DuoLife S.A. 9</cp:lastModifiedBy>
  <cp:revision>8</cp:revision>
  <dcterms:created xsi:type="dcterms:W3CDTF">2023-11-30T18:46:30Z</dcterms:created>
  <dcterms:modified xsi:type="dcterms:W3CDTF">2024-01-17T19:20:00Z</dcterms:modified>
</cp:coreProperties>
</file>